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830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7156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460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4653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168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00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0087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9928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327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634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2997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24158-D29B-4AB0-9BB5-8A45D291E4F0}" type="datetimeFigureOut">
              <a:rPr lang="zh-TW" altLang="en-US" smtClean="0"/>
              <a:t>2021/1/15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2B59C-5C52-440D-816F-0B46CA11C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49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0210112_1625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寬螢幕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2</cp:revision>
  <dcterms:created xsi:type="dcterms:W3CDTF">2021-01-15T08:16:18Z</dcterms:created>
  <dcterms:modified xsi:type="dcterms:W3CDTF">2021-01-15T08:36:52Z</dcterms:modified>
</cp:coreProperties>
</file>

<file path=docProps/thumbnail.jpeg>
</file>